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73" r:id="rId11"/>
    <p:sldId id="266" r:id="rId12"/>
    <p:sldId id="267" r:id="rId13"/>
    <p:sldId id="268" r:id="rId14"/>
    <p:sldId id="269" r:id="rId15"/>
    <p:sldId id="270" r:id="rId16"/>
    <p:sldId id="272" r:id="rId17"/>
  </p:sldIdLst>
  <p:sldSz cx="12192000" cy="6858000"/>
  <p:notesSz cx="6858000" cy="12192000"/>
  <p:embeddedFontLst>
    <p:embeddedFont>
      <p:font typeface="MiSans" pitchFamily="2" charset="-122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A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/>
    <p:restoredTop sz="94610"/>
  </p:normalViewPr>
  <p:slideViewPr>
    <p:cSldViewPr snapToGrid="0" snapToObjects="1">
      <p:cViewPr varScale="1">
        <p:scale>
          <a:sx n="59" d="100"/>
          <a:sy n="59" d="100"/>
        </p:scale>
        <p:origin x="192" y="1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925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191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3-d3ce41os8jdo4os5dc5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36921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5402" y="677693"/>
            <a:ext cx="5665076" cy="21236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UAE Cancer Patient Data Analysis</a:t>
            </a:r>
          </a:p>
          <a:p>
            <a:br>
              <a:rPr lang="en-US" sz="36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CIS 2423 – Programming for Data Analytics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155402" y="2801351"/>
            <a:ext cx="5091512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Group 13: Sara Almulla , Aisha Abdulla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6-d3ce42gs8jdo4os5dcb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295051" y="-357352"/>
            <a:ext cx="13266771" cy="72153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52738" y="1051172"/>
            <a:ext cx="8090708" cy="5232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Scatter Dots Proved Age Alone Is Weak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1524000" y="1856610"/>
            <a:ext cx="7163127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 Scatter plot Insights</a:t>
            </a:r>
            <a:endParaRPr lang="en-US" sz="1200" b="1" dirty="0"/>
          </a:p>
        </p:txBody>
      </p:sp>
      <p:sp>
        <p:nvSpPr>
          <p:cNvPr id="7" name="Text 4"/>
          <p:cNvSpPr/>
          <p:nvPr/>
        </p:nvSpPr>
        <p:spPr>
          <a:xfrm>
            <a:off x="1523999" y="2295205"/>
            <a:ext cx="7163127" cy="15315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scatter plot shows each patient's age and survival months. It reveals that age alone cannot accurately predict survival, as the data points are widely spread.</a:t>
            </a:r>
            <a:endParaRPr lang="en-US" sz="1800" dirty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08E1EC81-5F16-017F-3616-3EFBEE58EF90}"/>
              </a:ext>
            </a:extLst>
          </p:cNvPr>
          <p:cNvSpPr/>
          <p:nvPr/>
        </p:nvSpPr>
        <p:spPr>
          <a:xfrm>
            <a:off x="1523998" y="3572761"/>
            <a:ext cx="7163127" cy="6463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r>
              <a:rPr lang="en-US" sz="24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&gt;Correlation Analysis</a:t>
            </a:r>
          </a:p>
          <a:p>
            <a:endParaRPr lang="en-US" sz="1200" b="1" dirty="0"/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55668F5C-D13A-5640-1B1E-DE0DE939B7C6}"/>
              </a:ext>
            </a:extLst>
          </p:cNvPr>
          <p:cNvSpPr/>
          <p:nvPr/>
        </p:nvSpPr>
        <p:spPr>
          <a:xfrm>
            <a:off x="1523997" y="4118131"/>
            <a:ext cx="4660557" cy="10280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accent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Pearson correlation coefficient between age and survival months is very low (0.006), confirming that age is not a strong predictor by itself.</a:t>
            </a:r>
            <a:endParaRPr lang="en-US" sz="1600" dirty="0">
              <a:solidFill>
                <a:schemeClr val="accent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CD4590E-09F4-A3BF-EA24-776DF655C2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9310" y="3176646"/>
            <a:ext cx="3991199" cy="245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550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50-d3ce43gs8jdo4os5dck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866041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497699" y="152326"/>
            <a:ext cx="10098878" cy="70788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Heat Map Gave Us a First Color Clue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71914" y="4389462"/>
            <a:ext cx="2114815" cy="5810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Heat Map Purpose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66416" y="5191760"/>
            <a:ext cx="3108804" cy="16003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heat map shows correlations between numeric variables. It helps us identify which variables are related to each other and might be useful in our models.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35287" y="3429000"/>
            <a:ext cx="211481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Insights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341298" y="4326645"/>
            <a:ext cx="3108804" cy="16003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heat map reveals that age has a very weak correlation with survival months. Other variables like stage and treatment type show stronger relationships.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898660" y="2108656"/>
            <a:ext cx="2114815" cy="5810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Implications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904671" y="3826600"/>
            <a:ext cx="3108804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Based on the heat map, we decided to include more variables in our models to improve prediction accuracy.</a:t>
            </a:r>
            <a:endParaRPr lang="en-US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7B2BA8F-3ED1-0D40-0888-481BED9BB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525" y="1005475"/>
            <a:ext cx="4156225" cy="278738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11493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Testing Ideas Before Modeling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997498" cy="31547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7-d3ce42os8jdo4os5dcd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370348" y="0"/>
            <a:ext cx="12562348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007" y="3608398"/>
            <a:ext cx="2927985" cy="222821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T-Test Said Our Sample Matches the Crowd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0" y="758777"/>
            <a:ext cx="6390289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T-Test Results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46235" y="1312517"/>
            <a:ext cx="5044965" cy="14628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performed a one-sample t-test to compare the mean survival months of our sample to the population mean. The p-value was 0.62, indicating that our sample is representative of the population.</a:t>
            </a:r>
            <a:endParaRPr lang="en-US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A42B15-8C69-2FA5-2B26-F7456EE20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0"/>
            <a:ext cx="6215626" cy="685799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11493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What We Built and How Good It Is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710802"/>
            <a:ext cx="4309633" cy="699054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9-d3ce438s8jdo4os5dcg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080392" y="938480"/>
            <a:ext cx="4796296" cy="69337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Bar Graph of Accuracy Picked Logistic Regression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-408351" y="1142901"/>
            <a:ext cx="7150737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Comparison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5920" y="1819751"/>
            <a:ext cx="5171914" cy="135120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trained four classification models: logistic regression, KNN, naïve Bayes, and decision tree. Logistic Regression achieved the highest ROC-AUC (0.78), making it the best model for predicting recurrence.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-560751" y="4273496"/>
            <a:ext cx="7150737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 Insights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03520" y="4950346"/>
            <a:ext cx="5171914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bar graph clearly shows that logistic regression outperforms the other models. This makes it our best choice for predicting cancer recurrence.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309945" y="2894854"/>
            <a:ext cx="3126828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 Work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634214" y="4142898"/>
            <a:ext cx="3594537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plan to collect more data to further improve the model's accuracy and robustness.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51-d3ce43os8jdo4os5dcn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41605" y="-79774"/>
            <a:ext cx="12333605" cy="6937774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5-d3ce428s8jdo4os5dc7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635" y="0"/>
            <a:ext cx="12207875" cy="68732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69781" y="2337981"/>
            <a:ext cx="5866982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Why We Did This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3169781" y="3030719"/>
            <a:ext cx="5866982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What the Raw Numbers Say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169781" y="3723457"/>
            <a:ext cx="5866982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Graphs That Guided Us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169781" y="4416195"/>
            <a:ext cx="5866982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Testing Ideas Before Modeling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169781" y="5108934"/>
            <a:ext cx="5866982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What We Built and How Good It Is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Why We Did This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30368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9-d3ce438s8jdo4os5dci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340995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288665" y="340995"/>
            <a:ext cx="5225415" cy="1028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Wanted to Help Doctors Plan Better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573954" y="1274271"/>
            <a:ext cx="2714653" cy="241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Aim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73955" y="1515571"/>
            <a:ext cx="2714653" cy="22405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analyzed UAE cancer patient data to help hospitals plan better. Our goal was to understand cancer patterns and predict patient outcomes to support early detection and resource allocation.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83652" y="2441206"/>
            <a:ext cx="2714653" cy="241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Source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83652" y="2836894"/>
            <a:ext cx="2714653" cy="19204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chose this dataset because it is free, clean, and realistic. It has 10,000 patient records with detailed information on demographics, cancer types, stages, and survival data.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593349" y="1181791"/>
            <a:ext cx="2714653" cy="241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Real-World Impact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593349" y="1577479"/>
            <a:ext cx="2714653" cy="19204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analyzing this data, we can provide insights that help hospitals reserve beds, schedule follow-up visits, and improve public awareness about cancer.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7-d3ce42os8jdo4os5dcc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24000" y="4995932"/>
            <a:ext cx="8835504" cy="615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Chose Python  Tools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05205" y="1802130"/>
            <a:ext cx="52425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Environment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203435" y="2222521"/>
            <a:ext cx="5044965" cy="14628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used Python in Jupyter Notebook because it keeps code, outputs, and explanations in one place, making our work reproducible and easy to understand.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770370" y="1802130"/>
            <a:ext cx="450151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Libraries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771288" y="2208718"/>
            <a:ext cx="4577254" cy="14628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used pandas for data cleaning, scikit-learn for machine learning, and matplotlib for visualization. These tools helped us build and evaluate our models accurately.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What the Raw Numbers Say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30368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50-d3ce43gs8jdo4os5dcl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732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023376" y="0"/>
            <a:ext cx="7454629" cy="1028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Ten Thousand Patients at a Glance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582666" y="1791546"/>
            <a:ext cx="1991323" cy="241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Dataset Overview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99180" y="2376321"/>
            <a:ext cx="2358296" cy="19204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dataset has 10,000 patient records. 9.92% of patients died, with an average survival of 17.5 months among deceased patients.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575880" y="1791546"/>
            <a:ext cx="1991323" cy="241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Age Range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392394" y="2376321"/>
            <a:ext cx="2358296" cy="16003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Patient ages range from 18 to 90 years. The median age is around 50, showing a wide age distribution.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627831" y="1816553"/>
            <a:ext cx="1991323" cy="241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Cancer Types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444345" y="2401328"/>
            <a:ext cx="2358296" cy="16003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There are ten different cancer types in the dataset. Each type has unique characteristics and survival rates.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584998" y="1816553"/>
            <a:ext cx="1991323" cy="508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Sampling Validation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401512" y="2401328"/>
            <a:ext cx="2358296" cy="22405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took random and systematic samples of 150 deceased patients. Both samples had similar survival statistics to the full dataset, proving they are representative.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6463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Graphs That Guided Us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997498" cy="31547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6-d3ce42gs8jdo4os5dcb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635293" y="-357352"/>
            <a:ext cx="13266771" cy="72153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14259" y="1042391"/>
            <a:ext cx="6629563" cy="11493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Box Plot Showed Age Gap Between Cancers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524000" y="1842968"/>
            <a:ext cx="7163127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Box Plot Insights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523999" y="2295205"/>
            <a:ext cx="7163127" cy="12342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box plot shows the age distribution for each cancer type. It helps us see which cancers affect older or younger patients more, guiding further analysis.</a:t>
            </a:r>
            <a:endParaRPr lang="en-US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0D7998-8F6B-10E7-8498-1F874BBAB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5681" y="3250324"/>
            <a:ext cx="3690737" cy="2242671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714</Words>
  <Application>Microsoft Macintosh PowerPoint</Application>
  <PresentationFormat>Widescreen</PresentationFormat>
  <Paragraphs>100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MiSans</vt:lpstr>
      <vt:lpstr>Arial</vt:lpstr>
      <vt:lpstr>Calibri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UAE Cancer Data Story</dc:title>
  <dc:subject>UAE Cancer Data Story</dc:subject>
  <dc:creator>Kimi</dc:creator>
  <cp:lastModifiedBy>Sara Almulla</cp:lastModifiedBy>
  <cp:revision>7</cp:revision>
  <dcterms:created xsi:type="dcterms:W3CDTF">2025-11-22T19:13:29Z</dcterms:created>
  <dcterms:modified xsi:type="dcterms:W3CDTF">2025-11-22T22:43:39Z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{"Label":"UAE Cancer Data Story","ContentProducer":"001191110108MACG2KBH8F10000","ProduceID":"d4h081am52t87d155fh0","ReservedCode1":"","ContentPropagator":"001191110108MACG2KBH8F20000","PropagateID":"d4h081am52t87d155fh0","ReservedCode2":""}</vt:lpwstr>
  </property>
</Properties>
</file>